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66" r:id="rId20"/>
    <p:sldId id="267" r:id="rId21"/>
    <p:sldId id="268" r:id="rId22"/>
    <p:sldId id="27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arr96haADZcSqVgQ2o38wgff2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71" d="100"/>
          <a:sy n="71" d="100"/>
        </p:scale>
        <p:origin x="4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s-CL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s-CL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s-CL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00000000-1234-1234-1234-123412341234}" type="slidenum">
              <a:rPr lang="es-MX" sz="1200" smtClean="0">
                <a:solidFill>
                  <a:schemeClr val="dk1"/>
                </a:solidFill>
                <a:ea typeface="Calibri"/>
                <a:sym typeface="Calibri"/>
              </a:rPr>
              <a:pPr algn="r"/>
              <a:t>‹Nº›</a:t>
            </a:fld>
            <a:endParaRPr lang="es-MX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5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4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88" name="Google Shape;88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25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94" name="Google Shape;94;p25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95" name="Google Shape;95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101" name="Google Shape;101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111" name="Google Shape;111;p2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2" name="Google Shape;112;p2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28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6" name="Google Shape;116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22" name="Google Shape;122;p29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29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25" name="Google Shape;125;p29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6" name="Google Shape;126;p29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28" name="Google Shape;128;p29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cxnSp>
        <p:nvCxnSpPr>
          <p:cNvPr id="130" name="Google Shape;130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 dirty="0"/>
          </a:p>
        </p:txBody>
      </p:sp>
      <p:sp>
        <p:nvSpPr>
          <p:cNvPr id="138" name="Google Shape;138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 dirty="0"/>
          </a:p>
        </p:txBody>
      </p:sp>
      <p:sp>
        <p:nvSpPr>
          <p:cNvPr id="144" name="Google Shape;144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cxnSp>
        <p:nvCxnSpPr>
          <p:cNvPr id="35" name="Google Shape;35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 dirty="0"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 dirty="0"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 dirty="0"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63" name="Google Shape;63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 dirty="0"/>
          </a:p>
        </p:txBody>
      </p:sp>
      <p:sp>
        <p:nvSpPr>
          <p:cNvPr id="69" name="Google Shape;69;p21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 dirty="0"/>
          </a:p>
        </p:txBody>
      </p:sp>
      <p:sp>
        <p:nvSpPr>
          <p:cNvPr id="70" name="Google Shape;70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 dirty="0"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 dirty="0"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4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4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s-CL" dirty="0"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s-CL" dirty="0"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3110364" y="-1451071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s-MX" b="1" dirty="0"/>
              <a:t>Negocio libre</a:t>
            </a:r>
            <a:endParaRPr b="1" dirty="0"/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3644937" y="187851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b="1" dirty="0"/>
              <a:t>PRESENTACIÓN FINAL CAPSTONE</a:t>
            </a:r>
            <a:endParaRPr b="1" dirty="0"/>
          </a:p>
        </p:txBody>
      </p:sp>
      <p:pic>
        <p:nvPicPr>
          <p:cNvPr id="153" name="Google Shape;153;p1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3969" y="2443973"/>
            <a:ext cx="7044062" cy="420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1683965" y="76059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Tecnologías utilizadas</a:t>
            </a:r>
            <a:endParaRPr b="1" dirty="0"/>
          </a:p>
        </p:txBody>
      </p:sp>
      <p:sp>
        <p:nvSpPr>
          <p:cNvPr id="240" name="Google Shape;240;p1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b="1" dirty="0" err="1"/>
              <a:t>Frontend</a:t>
            </a:r>
            <a:r>
              <a:rPr lang="es-MX" b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s-MX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MX" b="1" dirty="0"/>
              <a:t>Framework: </a:t>
            </a:r>
            <a:r>
              <a:rPr lang="es-MX" b="1" dirty="0" err="1"/>
              <a:t>Ionic+Angular</a:t>
            </a:r>
            <a:endParaRPr lang="es-MX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b="1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MX" b="1" dirty="0"/>
              <a:t>Capacitor(</a:t>
            </a:r>
            <a:r>
              <a:rPr lang="es-MX" b="1" dirty="0" err="1"/>
              <a:t>camara</a:t>
            </a:r>
            <a:r>
              <a:rPr lang="es-MX" b="1" dirty="0"/>
              <a:t>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s-MX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MX" b="1" dirty="0"/>
              <a:t>Google </a:t>
            </a:r>
            <a:r>
              <a:rPr lang="es-MX" b="1" dirty="0" err="1"/>
              <a:t>maps</a:t>
            </a:r>
            <a:r>
              <a:rPr lang="es-MX" b="1" dirty="0"/>
              <a:t> SDK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b="1" dirty="0"/>
          </a:p>
        </p:txBody>
      </p:sp>
      <p:pic>
        <p:nvPicPr>
          <p:cNvPr id="242" name="Google Shape;242;p10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D1BD4FC4-16FB-3B8A-8F36-82CA4C476D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Building a Cross-Platform Mobile App with Ionic Angular: A Step-by-Step  Guide | by Rubén Hernández | Medium">
            <a:extLst>
              <a:ext uri="{FF2B5EF4-FFF2-40B4-BE49-F238E27FC236}">
                <a16:creationId xmlns:a16="http://schemas.microsoft.com/office/drawing/2014/main" id="{D869FB30-BE12-5AB8-D777-E6AEF77F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22" y="2161125"/>
            <a:ext cx="2548736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Using Capacitor with Angular">
            <a:extLst>
              <a:ext uri="{FF2B5EF4-FFF2-40B4-BE49-F238E27FC236}">
                <a16:creationId xmlns:a16="http://schemas.microsoft.com/office/drawing/2014/main" id="{613960DF-965C-F489-1FF9-5F03698E50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FD4295-0DF6-4A00-49DC-230B9E49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458" y="2163428"/>
            <a:ext cx="2676152" cy="1824145"/>
          </a:xfrm>
          <a:prstGeom prst="rect">
            <a:avLst/>
          </a:prstGeom>
        </p:spPr>
      </p:pic>
      <p:pic>
        <p:nvPicPr>
          <p:cNvPr id="6156" name="Picture 12" descr="Google Maps APIを使って、サイト上に地図を表示するまでの流れ ｜ Tips Note by TAM">
            <a:extLst>
              <a:ext uri="{FF2B5EF4-FFF2-40B4-BE49-F238E27FC236}">
                <a16:creationId xmlns:a16="http://schemas.microsoft.com/office/drawing/2014/main" id="{4236D0C3-6D3B-CD2C-90FE-3450DB5C0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67" y="3987573"/>
            <a:ext cx="2548736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07DA9-D093-BC3E-B061-B12D5DA8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685" y="893540"/>
            <a:ext cx="9404723" cy="1400530"/>
          </a:xfrm>
        </p:spPr>
        <p:txBody>
          <a:bodyPr/>
          <a:lstStyle/>
          <a:p>
            <a:r>
              <a:rPr lang="es-MX" b="1" dirty="0"/>
              <a:t>Tecnologías Utilizadas</a:t>
            </a:r>
            <a:endParaRPr lang="es-CL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E68ECB-BDB7-B24B-F20B-4AFB20CCA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684" y="2294070"/>
            <a:ext cx="8946541" cy="4195481"/>
          </a:xfrm>
        </p:spPr>
        <p:txBody>
          <a:bodyPr/>
          <a:lstStyle/>
          <a:p>
            <a:pPr marL="137160" indent="0">
              <a:buNone/>
            </a:pPr>
            <a:r>
              <a:rPr lang="es-MX" b="1" dirty="0" err="1"/>
              <a:t>Backend</a:t>
            </a:r>
            <a:r>
              <a:rPr lang="es-MX" b="1" dirty="0"/>
              <a:t>:</a:t>
            </a:r>
          </a:p>
          <a:p>
            <a:r>
              <a:rPr lang="es-MX" b="1" dirty="0" err="1"/>
              <a:t>Node.js+express</a:t>
            </a:r>
            <a:endParaRPr lang="es-MX" b="1" dirty="0"/>
          </a:p>
          <a:p>
            <a:r>
              <a:rPr lang="es-MX" b="1" dirty="0"/>
              <a:t>SQL Server</a:t>
            </a:r>
            <a:endParaRPr lang="es-CL" b="1" dirty="0"/>
          </a:p>
        </p:txBody>
      </p:sp>
      <p:pic>
        <p:nvPicPr>
          <p:cNvPr id="4" name="Google Shape;155;p1">
            <a:extLst>
              <a:ext uri="{FF2B5EF4-FFF2-40B4-BE49-F238E27FC236}">
                <a16:creationId xmlns:a16="http://schemas.microsoft.com/office/drawing/2014/main" id="{D115B94B-8467-D1B5-2658-27B390CA6A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2;p10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8D2B455-CFFC-1A92-6CBD-69DD22C286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6" name="Picture 8" descr="Node.js frente a Express.js: ¿Cuál debería utilizar una empresa de  desarrollo de aplicaciones web?">
            <a:extLst>
              <a:ext uri="{FF2B5EF4-FFF2-40B4-BE49-F238E27FC236}">
                <a16:creationId xmlns:a16="http://schemas.microsoft.com/office/drawing/2014/main" id="{975FAEBD-C61D-962D-7AF5-5F82F293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76" y="2452237"/>
            <a:ext cx="26098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ipos de datos detallados en SQL Server 2019 » Proyecto A">
            <a:extLst>
              <a:ext uri="{FF2B5EF4-FFF2-40B4-BE49-F238E27FC236}">
                <a16:creationId xmlns:a16="http://schemas.microsoft.com/office/drawing/2014/main" id="{A8620357-515B-869A-128D-3B5B1FFA4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225" y="2452237"/>
            <a:ext cx="28384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1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92232AF-5612-7083-AE84-5EB03B42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" y="151227"/>
            <a:ext cx="11774659" cy="65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2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DFCCEA-E377-5B93-1D34-F15C04A0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8" y="0"/>
            <a:ext cx="119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1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81E3E1-AEFC-AE3E-E0E7-D7F5871A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20247" cy="68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4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C6402E-6A8E-F05C-6C30-57CA3FA2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3F04F4-5FCB-8DA5-20BB-1422B2F1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0080" cy="67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7D95F5-43D2-3899-412D-1CAF6945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9CFED9-EEF3-6912-068A-9093EBB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914804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>
            <a:spLocks noGrp="1"/>
          </p:cNvSpPr>
          <p:nvPr>
            <p:ph type="title"/>
          </p:nvPr>
        </p:nvSpPr>
        <p:spPr>
          <a:xfrm>
            <a:off x="1103312" y="8688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>
                <a:latin typeface="+mj-lt"/>
              </a:rPr>
              <a:t>Demostración proyecto</a:t>
            </a:r>
            <a:endParaRPr b="1" dirty="0">
              <a:latin typeface="+mj-lt"/>
            </a:endParaRPr>
          </a:p>
        </p:txBody>
      </p:sp>
      <p:sp>
        <p:nvSpPr>
          <p:cNvPr id="248" name="Google Shape;248;p1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250" name="Google Shape;250;p11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1D07BABD-516C-5365-236D-DB6B4AFD33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>
            <a:spLocks noGrp="1"/>
          </p:cNvSpPr>
          <p:nvPr>
            <p:ph type="title"/>
          </p:nvPr>
        </p:nvSpPr>
        <p:spPr>
          <a:xfrm>
            <a:off x="632947" y="8688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Integrantes del proyecto</a:t>
            </a:r>
            <a:endParaRPr b="1" dirty="0"/>
          </a:p>
        </p:txBody>
      </p:sp>
      <p:sp>
        <p:nvSpPr>
          <p:cNvPr id="161" name="Google Shape;161;p2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 err="1"/>
              <a:t>Product</a:t>
            </a:r>
            <a:r>
              <a:rPr lang="es-MX" b="1" dirty="0"/>
              <a:t> </a:t>
            </a:r>
            <a:r>
              <a:rPr lang="es-MX" b="1" dirty="0" err="1"/>
              <a:t>owner</a:t>
            </a:r>
            <a:endParaRPr b="1" dirty="0"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s-MX" sz="2400" b="1" dirty="0"/>
              <a:t>Felipe Meza</a:t>
            </a:r>
            <a:endParaRPr sz="2400" b="1" dirty="0"/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Scrum Master</a:t>
            </a:r>
            <a:endParaRPr b="1" dirty="0"/>
          </a:p>
        </p:txBody>
      </p:sp>
      <p:sp>
        <p:nvSpPr>
          <p:cNvPr id="164" name="Google Shape;164;p2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s-MX" sz="2400" b="1" dirty="0"/>
              <a:t>Lázaro Etcheverry</a:t>
            </a:r>
            <a:endParaRPr sz="2400" b="1" dirty="0"/>
          </a:p>
        </p:txBody>
      </p:sp>
      <p:sp>
        <p:nvSpPr>
          <p:cNvPr id="165" name="Google Shape;165;p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Desarrollador</a:t>
            </a:r>
            <a:r>
              <a:rPr lang="es-MX" dirty="0"/>
              <a:t>	</a:t>
            </a:r>
            <a:endParaRPr dirty="0"/>
          </a:p>
        </p:txBody>
      </p:sp>
      <p:sp>
        <p:nvSpPr>
          <p:cNvPr id="166" name="Google Shape;166;p2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s-MX" sz="2400" b="1" dirty="0"/>
              <a:t>Esteban Gaete</a:t>
            </a:r>
            <a:endParaRPr sz="2400" b="1" dirty="0"/>
          </a:p>
        </p:txBody>
      </p:sp>
      <p:pic>
        <p:nvPicPr>
          <p:cNvPr id="167" name="Google Shape;167;p2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B051186E-EDCD-5094-00DE-54C95BBF25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>
            <a:spLocks noGrp="1"/>
          </p:cNvSpPr>
          <p:nvPr>
            <p:ph type="title"/>
          </p:nvPr>
        </p:nvSpPr>
        <p:spPr>
          <a:xfrm>
            <a:off x="1677498" y="622457"/>
            <a:ext cx="7949249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>
                <a:latin typeface="+mj-lt"/>
              </a:rPr>
              <a:t>Obstáculos presentados</a:t>
            </a:r>
            <a:endParaRPr b="1" dirty="0">
              <a:latin typeface="+mj-lt"/>
            </a:endParaRPr>
          </a:p>
        </p:txBody>
      </p:sp>
      <p:sp>
        <p:nvSpPr>
          <p:cNvPr id="256" name="Google Shape;256;p12"/>
          <p:cNvSpPr txBox="1">
            <a:spLocks noGrp="1"/>
          </p:cNvSpPr>
          <p:nvPr>
            <p:ph type="body" idx="1"/>
          </p:nvPr>
        </p:nvSpPr>
        <p:spPr>
          <a:xfrm>
            <a:off x="1396314" y="5088232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MX" b="1" dirty="0">
                <a:latin typeface="+mj-lt"/>
              </a:rPr>
              <a:t>La falta de tiempo de los miembros del equipo de trabajo</a:t>
            </a:r>
          </a:p>
          <a:p>
            <a:pPr marL="342900" lvl="0" indent="-342900">
              <a:buSzPts val="1600"/>
            </a:pPr>
            <a:r>
              <a:rPr lang="es-MX" b="1" dirty="0">
                <a:latin typeface="+mj-lt"/>
              </a:rPr>
              <a:t>Falta de organización al momento de asignar las tareas para el desarrollo del proyecto</a:t>
            </a:r>
          </a:p>
          <a:p>
            <a:pPr marL="342900" lvl="0" indent="-342900">
              <a:buSzPts val="1600"/>
            </a:pPr>
            <a:r>
              <a:rPr lang="es-MX" b="1" dirty="0">
                <a:latin typeface="+mj-lt"/>
              </a:rPr>
              <a:t>No seguir totalmente la carta </a:t>
            </a:r>
            <a:r>
              <a:rPr lang="es-MX" b="1" dirty="0" err="1">
                <a:latin typeface="+mj-lt"/>
              </a:rPr>
              <a:t>gantt</a:t>
            </a:r>
            <a:endParaRPr lang="es-MX" b="1" dirty="0">
              <a:latin typeface="+mj-l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dirty="0"/>
          </a:p>
        </p:txBody>
      </p:sp>
      <p:pic>
        <p:nvPicPr>
          <p:cNvPr id="258" name="Google Shape;258;p12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84B7CCDC-5358-D076-F36A-D3621E47AF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3.500+ Superar Obstaculo Fotografías de stock, fotos e imágenes libres de  derechos - iStock">
            <a:extLst>
              <a:ext uri="{FF2B5EF4-FFF2-40B4-BE49-F238E27FC236}">
                <a16:creationId xmlns:a16="http://schemas.microsoft.com/office/drawing/2014/main" id="{37A64E0D-27A1-A8F5-0AE7-2BCC3B80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53" y="1605005"/>
            <a:ext cx="4845013" cy="32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 txBox="1">
            <a:spLocks noGrp="1"/>
          </p:cNvSpPr>
          <p:nvPr>
            <p:ph type="title"/>
          </p:nvPr>
        </p:nvSpPr>
        <p:spPr>
          <a:xfrm>
            <a:off x="2508835" y="8688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>
                <a:latin typeface="+mj-lt"/>
              </a:rPr>
              <a:t>Preguntas comisión…...</a:t>
            </a:r>
            <a:endParaRPr b="1" dirty="0">
              <a:latin typeface="+mj-lt"/>
            </a:endParaRPr>
          </a:p>
        </p:txBody>
      </p:sp>
      <p:pic>
        <p:nvPicPr>
          <p:cNvPr id="265" name="Google Shape;265;p13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235242-4009-5D74-0C9B-BA7B1560B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374" y="1654153"/>
            <a:ext cx="7620000" cy="4762500"/>
          </a:xfrm>
          <a:prstGeom prst="rect">
            <a:avLst/>
          </a:prstGeom>
        </p:spPr>
      </p:pic>
      <p:pic>
        <p:nvPicPr>
          <p:cNvPr id="4" name="Google Shape;155;p1">
            <a:extLst>
              <a:ext uri="{FF2B5EF4-FFF2-40B4-BE49-F238E27FC236}">
                <a16:creationId xmlns:a16="http://schemas.microsoft.com/office/drawing/2014/main" id="{A217D0EA-3B80-1343-F9C8-394AFBF61F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4277B-9782-263F-1435-6B21B92E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463" y="4804116"/>
            <a:ext cx="9404723" cy="1400530"/>
          </a:xfrm>
        </p:spPr>
        <p:txBody>
          <a:bodyPr/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¡Gracias por su atención!</a:t>
            </a:r>
            <a:endParaRPr lang="es-C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55;p1">
            <a:extLst>
              <a:ext uri="{FF2B5EF4-FFF2-40B4-BE49-F238E27FC236}">
                <a16:creationId xmlns:a16="http://schemas.microsoft.com/office/drawing/2014/main" id="{61445EF6-DA0A-ABDF-42CA-0CED7CC558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6" name="Picture 4" descr="Gestión del tiempo en periodo de exámenes / Duoc UC sede Maipú">
            <a:extLst>
              <a:ext uri="{FF2B5EF4-FFF2-40B4-BE49-F238E27FC236}">
                <a16:creationId xmlns:a16="http://schemas.microsoft.com/office/drawing/2014/main" id="{9E28FA6D-5495-66E4-2B8F-4A28087F8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271" y="1659987"/>
            <a:ext cx="5589563" cy="314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65;p13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3DAFD3D0-DB88-19AA-BF8C-488CC6E862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53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646111" y="102624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Descripción del proyecto</a:t>
            </a:r>
            <a:r>
              <a:rPr lang="es-MX" dirty="0"/>
              <a:t>	</a:t>
            </a:r>
            <a:endParaRPr dirty="0"/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Problema </a:t>
            </a:r>
            <a:endParaRPr b="1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Propuesta o solución</a:t>
            </a:r>
            <a:endParaRPr b="1"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body" idx="4"/>
          </p:nvPr>
        </p:nvSpPr>
        <p:spPr>
          <a:xfrm>
            <a:off x="5569106" y="5147183"/>
            <a:ext cx="4137602" cy="150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MX" b="1" dirty="0"/>
              <a:t>Facilitar la compra rápida y segura de los productos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MX" b="1" dirty="0"/>
              <a:t>Consulta rápida stock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MX" b="1" dirty="0"/>
              <a:t>Generar ofertas</a:t>
            </a:r>
            <a:endParaRPr b="1" dirty="0"/>
          </a:p>
        </p:txBody>
      </p:sp>
      <p:pic>
        <p:nvPicPr>
          <p:cNvPr id="178" name="Google Shape;178;p3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E746FC3F-3D9D-0278-3B3D-D2FC0B8939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 descr="Mermas: Una indeseable realidad en las cocinas - Revista Apetito">
            <a:extLst>
              <a:ext uri="{FF2B5EF4-FFF2-40B4-BE49-F238E27FC236}">
                <a16:creationId xmlns:a16="http://schemas.microsoft.com/office/drawing/2014/main" id="{F4AE7585-C0C6-B50C-A8F0-13493C05D030}"/>
              </a:ext>
            </a:extLst>
          </p:cNvPr>
          <p:cNvSpPr>
            <a:spLocks noGrp="1" noChangeAspect="1" noChangeArrowheads="1"/>
          </p:cNvSpPr>
          <p:nvPr>
            <p:ph type="body" idx="2"/>
          </p:nvPr>
        </p:nvSpPr>
        <p:spPr bwMode="auto">
          <a:xfrm>
            <a:off x="766925" y="4992436"/>
            <a:ext cx="4396337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MX" b="1" dirty="0"/>
              <a:t>Mermas generadas por la no venta de productos</a:t>
            </a:r>
          </a:p>
          <a:p>
            <a:r>
              <a:rPr lang="es-MX" b="1" dirty="0"/>
              <a:t>Perdida de tiempo</a:t>
            </a:r>
            <a:endParaRPr lang="es-CL" b="1" dirty="0"/>
          </a:p>
        </p:txBody>
      </p:sp>
      <p:pic>
        <p:nvPicPr>
          <p:cNvPr id="1030" name="Picture 6" descr="Qué es la merma de un alimento? ¿Qué tipos hay?">
            <a:extLst>
              <a:ext uri="{FF2B5EF4-FFF2-40B4-BE49-F238E27FC236}">
                <a16:creationId xmlns:a16="http://schemas.microsoft.com/office/drawing/2014/main" id="{8635557E-AD01-C5D7-41C7-141B6CF3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2615457"/>
            <a:ext cx="3931170" cy="22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ómo realizar la trazabilidad de un producto en la última milla">
            <a:extLst>
              <a:ext uri="{FF2B5EF4-FFF2-40B4-BE49-F238E27FC236}">
                <a16:creationId xmlns:a16="http://schemas.microsoft.com/office/drawing/2014/main" id="{8C66708C-0B48-F8E7-4E58-E41958CB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106" y="2611941"/>
            <a:ext cx="3931170" cy="22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1103312" y="992902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Objetivo General</a:t>
            </a:r>
            <a:endParaRPr b="1" dirty="0"/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2"/>
          </p:nvPr>
        </p:nvSpPr>
        <p:spPr>
          <a:xfrm>
            <a:off x="430066" y="4734526"/>
            <a:ext cx="4233559" cy="302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s-MX" b="1" dirty="0"/>
              <a:t>Prototipo funcional app “Negocio Libre”</a:t>
            </a:r>
          </a:p>
        </p:txBody>
      </p:sp>
      <p:sp>
        <p:nvSpPr>
          <p:cNvPr id="186" name="Google Shape;186;p4"/>
          <p:cNvSpPr txBox="1">
            <a:spLocks noGrp="1"/>
          </p:cNvSpPr>
          <p:nvPr>
            <p:ph type="body" idx="3"/>
          </p:nvPr>
        </p:nvSpPr>
        <p:spPr>
          <a:xfrm>
            <a:off x="5654495" y="992902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Objetivos específicos</a:t>
            </a:r>
            <a:endParaRPr b="1" dirty="0"/>
          </a:p>
        </p:txBody>
      </p:sp>
      <p:sp>
        <p:nvSpPr>
          <p:cNvPr id="187" name="Google Shape;187;p4"/>
          <p:cNvSpPr txBox="1">
            <a:spLocks noGrp="1"/>
          </p:cNvSpPr>
          <p:nvPr>
            <p:ph type="body" idx="4"/>
          </p:nvPr>
        </p:nvSpPr>
        <p:spPr>
          <a:xfrm>
            <a:off x="5499650" y="4734526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ct val="79999"/>
            </a:pPr>
            <a:r>
              <a:rPr lang="es-MX" b="1" dirty="0"/>
              <a:t>Geolocalización tiempo real</a:t>
            </a:r>
          </a:p>
          <a:p>
            <a:pPr marL="342900" lvl="0" indent="-342900">
              <a:spcBef>
                <a:spcPts val="0"/>
              </a:spcBef>
              <a:buSzPct val="79999"/>
            </a:pPr>
            <a:r>
              <a:rPr lang="es-MX" b="1" dirty="0"/>
              <a:t>Incorporar funcionalidad publicar ofertas</a:t>
            </a:r>
          </a:p>
          <a:p>
            <a:pPr marL="342900" lvl="0" indent="-342900">
              <a:spcBef>
                <a:spcPts val="0"/>
              </a:spcBef>
              <a:buSzPct val="79999"/>
            </a:pPr>
            <a:r>
              <a:rPr lang="es-MX" b="1" dirty="0"/>
              <a:t>Incorporar vista de inventario</a:t>
            </a:r>
          </a:p>
          <a:p>
            <a:pPr marL="342900" lvl="0" indent="-342900">
              <a:spcBef>
                <a:spcPts val="0"/>
              </a:spcBef>
              <a:buSzPct val="79999"/>
            </a:pPr>
            <a:r>
              <a:rPr lang="es-MX" b="1" dirty="0"/>
              <a:t>Reporte de ventas</a:t>
            </a:r>
          </a:p>
          <a:p>
            <a:pPr marL="342900" lvl="0" indent="-342900">
              <a:spcBef>
                <a:spcPts val="0"/>
              </a:spcBef>
              <a:buSzPct val="79999"/>
            </a:pPr>
            <a:endParaRPr lang="es-MX" dirty="0"/>
          </a:p>
        </p:txBody>
      </p:sp>
      <p:pic>
        <p:nvPicPr>
          <p:cNvPr id="189" name="Google Shape;189;p4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5;p1">
            <a:extLst>
              <a:ext uri="{FF2B5EF4-FFF2-40B4-BE49-F238E27FC236}">
                <a16:creationId xmlns:a16="http://schemas.microsoft.com/office/drawing/2014/main" id="{0F40C7AE-358E-925B-6FBA-FA5F9CB359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Geolocalización de tu negocio usando Google My Business - EpicMag - One">
            <a:extLst>
              <a:ext uri="{FF2B5EF4-FFF2-40B4-BE49-F238E27FC236}">
                <a16:creationId xmlns:a16="http://schemas.microsoft.com/office/drawing/2014/main" id="{3EE4C80E-2172-F05A-DF62-6DF6A158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" y="1859191"/>
            <a:ext cx="4233558" cy="27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maravilla de la Geolocalización - One Tierra">
            <a:extLst>
              <a:ext uri="{FF2B5EF4-FFF2-40B4-BE49-F238E27FC236}">
                <a16:creationId xmlns:a16="http://schemas.microsoft.com/office/drawing/2014/main" id="{946C609C-79FC-8EE3-3822-6BAD6253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51" y="1859191"/>
            <a:ext cx="4396338" cy="27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>
            <a:spLocks noGrp="1"/>
          </p:cNvSpPr>
          <p:nvPr>
            <p:ph type="title"/>
          </p:nvPr>
        </p:nvSpPr>
        <p:spPr>
          <a:xfrm>
            <a:off x="767401" y="1072347"/>
            <a:ext cx="8126041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Alcance y limitaciones del proyecto</a:t>
            </a:r>
            <a:endParaRPr b="1" dirty="0"/>
          </a:p>
        </p:txBody>
      </p:sp>
      <p:sp>
        <p:nvSpPr>
          <p:cNvPr id="195" name="Google Shape;195;p5"/>
          <p:cNvSpPr txBox="1">
            <a:spLocks noGrp="1"/>
          </p:cNvSpPr>
          <p:nvPr>
            <p:ph type="body" idx="1"/>
          </p:nvPr>
        </p:nvSpPr>
        <p:spPr>
          <a:xfrm>
            <a:off x="1075228" y="2407934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Alcance</a:t>
            </a:r>
            <a:endParaRPr b="1" dirty="0"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2"/>
          </p:nvPr>
        </p:nvSpPr>
        <p:spPr>
          <a:xfrm>
            <a:off x="185186" y="53335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MX" b="1" dirty="0"/>
              <a:t>Registrar clientes y/o vendedores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MX" b="1" dirty="0"/>
              <a:t>Mapa búsqueda de almacenes </a:t>
            </a:r>
            <a:endParaRPr b="1" dirty="0"/>
          </a:p>
        </p:txBody>
      </p:sp>
      <p:sp>
        <p:nvSpPr>
          <p:cNvPr id="197" name="Google Shape;197;p5"/>
          <p:cNvSpPr txBox="1">
            <a:spLocks noGrp="1"/>
          </p:cNvSpPr>
          <p:nvPr>
            <p:ph type="body" idx="3"/>
          </p:nvPr>
        </p:nvSpPr>
        <p:spPr>
          <a:xfrm>
            <a:off x="5654495" y="2407934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MX" b="1" dirty="0"/>
              <a:t>Limitaciones</a:t>
            </a:r>
            <a:endParaRPr b="1" dirty="0"/>
          </a:p>
        </p:txBody>
      </p:sp>
      <p:sp>
        <p:nvSpPr>
          <p:cNvPr id="198" name="Google Shape;198;p5"/>
          <p:cNvSpPr txBox="1">
            <a:spLocks noGrp="1"/>
          </p:cNvSpPr>
          <p:nvPr>
            <p:ph type="body" idx="4"/>
          </p:nvPr>
        </p:nvSpPr>
        <p:spPr>
          <a:xfrm>
            <a:off x="5654495" y="5291909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MX" b="1" dirty="0"/>
              <a:t>Solo región Metropolitana(Santiago)</a:t>
            </a:r>
          </a:p>
        </p:txBody>
      </p:sp>
      <p:pic>
        <p:nvPicPr>
          <p:cNvPr id="200" name="Google Shape;200;p5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266F54B4-A7B8-6E1D-31E7-76492BB379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5 claves para optimizar tus entregas para la satisfacción del cliente">
            <a:extLst>
              <a:ext uri="{FF2B5EF4-FFF2-40B4-BE49-F238E27FC236}">
                <a16:creationId xmlns:a16="http://schemas.microsoft.com/office/drawing/2014/main" id="{8DC98541-15DE-DDAA-495A-0E47E932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2" y="3051226"/>
            <a:ext cx="4082558" cy="204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22;g3ab7c5ab6d1_0_279" descr="image.png">
            <a:extLst>
              <a:ext uri="{FF2B5EF4-FFF2-40B4-BE49-F238E27FC236}">
                <a16:creationId xmlns:a16="http://schemas.microsoft.com/office/drawing/2014/main" id="{63D67450-1444-3196-329C-7345B3021D2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4466" y="3051226"/>
            <a:ext cx="4239829" cy="215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1393638" y="172982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Metodología de trabajo</a:t>
            </a:r>
            <a:endParaRPr b="1" dirty="0"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1"/>
          </p:nvPr>
        </p:nvSpPr>
        <p:spPr>
          <a:xfrm>
            <a:off x="1104293" y="2614437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MX" b="1" dirty="0"/>
              <a:t>En el ámbito técnico Enfrentaremos el problema utilizando la metodología Scrum, ya que esto nos permitió organizar el trabajo en </a:t>
            </a:r>
            <a:r>
              <a:rPr lang="es-MX" b="1" dirty="0" err="1"/>
              <a:t>sprints</a:t>
            </a:r>
            <a:r>
              <a:rPr lang="es-MX" b="1" dirty="0"/>
              <a:t>, realizar entregas de manera incremental y para el bien de la organización de nuestro equipo nos permitió adaptarnos rápidamente a los cambios y los distintos desafíos que se nos fueron presentando a lo largo del ciclo de vida del proyecto.</a:t>
            </a:r>
          </a:p>
        </p:txBody>
      </p:sp>
      <p:pic>
        <p:nvPicPr>
          <p:cNvPr id="208" name="Google Shape;208;p6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5;p1">
            <a:extLst>
              <a:ext uri="{FF2B5EF4-FFF2-40B4-BE49-F238E27FC236}">
                <a16:creationId xmlns:a16="http://schemas.microsoft.com/office/drawing/2014/main" id="{30817315-63F2-3629-AF3C-53ACED4287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393638" y="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Cronograma del proyecto</a:t>
            </a:r>
            <a:endParaRPr b="1" dirty="0"/>
          </a:p>
        </p:txBody>
      </p:sp>
      <p:pic>
        <p:nvPicPr>
          <p:cNvPr id="218" name="Google Shape;218;p7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2011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D127FE5-E31D-2977-07DD-FE51E32C0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5352"/>
            <a:ext cx="12242183" cy="60726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1" y="713987"/>
            <a:ext cx="4009291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sz="3200" b="1" dirty="0"/>
              <a:t>Diagrama Actividad</a:t>
            </a:r>
            <a:endParaRPr sz="3200" b="1" dirty="0"/>
          </a:p>
        </p:txBody>
      </p:sp>
      <p:pic>
        <p:nvPicPr>
          <p:cNvPr id="225" name="Google Shape;225;p8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20A2A2D-EBAF-C06D-ECE8-60BC5D38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22" y="207550"/>
            <a:ext cx="6647930" cy="665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153742" y="2345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 b="1" dirty="0"/>
              <a:t>Modelo de datos</a:t>
            </a:r>
            <a:endParaRPr b="1" dirty="0"/>
          </a:p>
        </p:txBody>
      </p:sp>
      <p:pic>
        <p:nvPicPr>
          <p:cNvPr id="233" name="Google Shape;233;p9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1388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E56232E-CBF6-3A56-B51E-6F654745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00" y="747167"/>
            <a:ext cx="10045336" cy="61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248</Words>
  <Application>Microsoft Office PowerPoint</Application>
  <PresentationFormat>Panorámica</PresentationFormat>
  <Paragraphs>54</Paragraphs>
  <Slides>22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Noto Sans Symbols</vt:lpstr>
      <vt:lpstr>Ion</vt:lpstr>
      <vt:lpstr>Negocio libre</vt:lpstr>
      <vt:lpstr>Integrantes del proyecto</vt:lpstr>
      <vt:lpstr>Descripción del proyecto </vt:lpstr>
      <vt:lpstr>Presentación de PowerPoint</vt:lpstr>
      <vt:lpstr>Alcance y limitaciones del proyecto</vt:lpstr>
      <vt:lpstr>Metodología de trabajo</vt:lpstr>
      <vt:lpstr>Cronograma del proyecto</vt:lpstr>
      <vt:lpstr>Diagrama Actividad</vt:lpstr>
      <vt:lpstr>Modelo de datos</vt:lpstr>
      <vt:lpstr>Tecnologías utilizadas</vt:lpstr>
      <vt:lpstr>Tecnologías Utilizadas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proyecto</vt:lpstr>
      <vt:lpstr>Obstáculos presentados</vt:lpstr>
      <vt:lpstr>Preguntas comisión…...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Lazaro Etcheverry</dc:creator>
  <cp:lastModifiedBy>Felipe Meza</cp:lastModifiedBy>
  <cp:revision>3</cp:revision>
  <dcterms:created xsi:type="dcterms:W3CDTF">2025-11-20T01:14:31Z</dcterms:created>
  <dcterms:modified xsi:type="dcterms:W3CDTF">2025-12-15T07:29:18Z</dcterms:modified>
</cp:coreProperties>
</file>